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due to the challenging nature of the domain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</a:t>
            </a:r>
            <a:r>
              <a:rPr lang="en-US" dirty="0" err="1" smtClean="0"/>
              <a:t>surgury</a:t>
            </a:r>
            <a:endParaRPr lang="en-US" dirty="0" smtClean="0"/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5425"/>
            <a:ext cx="7772400" cy="1470025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413501"/>
            <a:ext cx="7772400" cy="317500"/>
          </a:xfrm>
        </p:spPr>
        <p:txBody>
          <a:bodyPr>
            <a:normAutofit fontScale="55000" lnSpcReduction="20000"/>
          </a:bodyPr>
          <a:lstStyle/>
          <a:p>
            <a:r>
              <a:rPr lang="en-US" sz="2000" dirty="0" smtClean="0"/>
              <a:t>Picture - http://</a:t>
            </a:r>
            <a:r>
              <a:rPr lang="en-US" sz="2000" dirty="0" err="1" smtClean="0"/>
              <a:t>www.cmu.edu</a:t>
            </a:r>
            <a:r>
              <a:rPr lang="en-US" sz="2000" dirty="0" smtClean="0"/>
              <a:t>/homepage/innovation/2007/summer/bot-moves-with-the-</a:t>
            </a:r>
            <a:r>
              <a:rPr lang="en-US" sz="2000" dirty="0" err="1" smtClean="0"/>
              <a:t>beat.shtml</a:t>
            </a:r>
            <a:endParaRPr lang="en-US" sz="20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9" y="1269999"/>
            <a:ext cx="4635501" cy="3476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944" y="6488668"/>
            <a:ext cx="709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design.html#Locomotion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1412875" y="6381750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1698625" y="6461125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1026</TotalTime>
  <Words>257</Words>
  <Application>Microsoft Office PowerPoint</Application>
  <PresentationFormat>On-screen Show (4:3)</PresentationFormat>
  <Paragraphs>77</Paragraphs>
  <Slides>15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10</cp:revision>
  <dcterms:created xsi:type="dcterms:W3CDTF">2014-09-04T14:39:07Z</dcterms:created>
  <dcterms:modified xsi:type="dcterms:W3CDTF">2014-09-11T14:31:30Z</dcterms:modified>
</cp:coreProperties>
</file>